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4" autoAdjust="0"/>
    <p:restoredTop sz="94660"/>
  </p:normalViewPr>
  <p:slideViewPr>
    <p:cSldViewPr>
      <p:cViewPr>
        <p:scale>
          <a:sx n="100" d="100"/>
          <a:sy n="100" d="100"/>
        </p:scale>
        <p:origin x="108" y="-648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52382"/>
              </p:ext>
            </p:extLst>
          </p:nvPr>
        </p:nvGraphicFramePr>
        <p:xfrm>
          <a:off x="1013625" y="3589041"/>
          <a:ext cx="5295695" cy="2246042"/>
        </p:xfrm>
        <a:graphic>
          <a:graphicData uri="http://schemas.openxmlformats.org/drawingml/2006/table">
            <a:tbl>
              <a:tblPr firstRow="1" firstCol="1" bandRow="1"/>
              <a:tblGrid>
                <a:gridCol w="4647623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10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Demander de l’aide (niveau confirmé)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11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Faire 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55150" y="4507746"/>
            <a:ext cx="2239861" cy="4024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936" y="4970475"/>
            <a:ext cx="247226" cy="28063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3" y="2749221"/>
            <a:ext cx="49980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obligatoire</a:t>
            </a:r>
            <a:r>
              <a:rPr lang="fr-FR" sz="1100" b="1" dirty="0">
                <a:latin typeface="Barlow Condensed" panose="00000506000000000000" pitchFamily="50" charset="0"/>
              </a:rPr>
              <a:t> </a:t>
            </a:r>
            <a:r>
              <a:rPr lang="fr-FR" sz="1100" dirty="0">
                <a:latin typeface="Barlow Condensed" panose="00000506000000000000" pitchFamily="50" charset="0"/>
              </a:rPr>
              <a:t>consiste 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77402" y="4849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223516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6"/>
            <a:ext cx="1080120" cy="11462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69" y="8286912"/>
            <a:ext cx="144000" cy="10989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912" y="2048082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599</TotalTime>
  <Words>402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96</cp:revision>
  <dcterms:created xsi:type="dcterms:W3CDTF">2019-04-17T07:42:36Z</dcterms:created>
  <dcterms:modified xsi:type="dcterms:W3CDTF">2023-06-23T09:21:04Z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