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>
        <p:scale>
          <a:sx n="200" d="100"/>
          <a:sy n="200" d="100"/>
        </p:scale>
        <p:origin x="156" y="-627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2774" y="4403272"/>
            <a:ext cx="1705118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4761" y="2082303"/>
            <a:ext cx="1084895" cy="99859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89004" y="462378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354108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42070"/>
              </p:ext>
            </p:extLst>
          </p:nvPr>
        </p:nvGraphicFramePr>
        <p:xfrm>
          <a:off x="1033944" y="3751938"/>
          <a:ext cx="5275376" cy="1669011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en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869890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638899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58015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35" y="4902660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804954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>
                <a:latin typeface="Barlow Condensed" panose="00000506000000000000" pitchFamily="50" charset="0"/>
              </a:rPr>
              <a:t>en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b="1" dirty="0" smtClean="0">
                <a:latin typeface="Barlow Condensed" panose="00000506000000000000" pitchFamily="50" charset="0"/>
              </a:rPr>
              <a:t>1 séance de TD en présentiel </a:t>
            </a:r>
            <a:r>
              <a:rPr lang="fr-FR" sz="1000" dirty="0" smtClean="0">
                <a:latin typeface="Barlow Condensed" panose="00000506000000000000" pitchFamily="50" charset="0"/>
              </a:rPr>
              <a:t>et des </a:t>
            </a:r>
            <a:r>
              <a:rPr lang="fr-FR" sz="1000" b="1" dirty="0">
                <a:latin typeface="Barlow Condensed" panose="00000506000000000000" pitchFamily="50" charset="0"/>
              </a:rPr>
              <a:t>activités </a:t>
            </a:r>
            <a:r>
              <a:rPr lang="fr-FR" sz="1000" b="1" dirty="0" smtClean="0">
                <a:latin typeface="Barlow Condensed" panose="00000506000000000000" pitchFamily="50" charset="0"/>
              </a:rPr>
              <a:t>interactives obligatoires </a:t>
            </a:r>
            <a:r>
              <a:rPr lang="fr-FR" sz="1000" dirty="0">
                <a:latin typeface="Barlow Condensed" panose="00000506000000000000" pitchFamily="50" charset="0"/>
              </a:rPr>
              <a:t>à réaliser en </a:t>
            </a:r>
            <a:r>
              <a:rPr lang="fr-FR" sz="1000" dirty="0" smtClean="0">
                <a:latin typeface="Barlow Condensed" panose="00000506000000000000" pitchFamily="50" charset="0"/>
              </a:rPr>
              <a:t>ligne. 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773</TotalTime>
  <Words>351</Words>
  <Application>Microsoft Office PowerPoint</Application>
  <PresentationFormat>Format A4 (210 x 297 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122</cp:revision>
  <dcterms:created xsi:type="dcterms:W3CDTF">2019-04-17T07:42:36Z</dcterms:created>
  <dcterms:modified xsi:type="dcterms:W3CDTF">2023-06-20T07:36:12Z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