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>
        <p:scale>
          <a:sx n="100" d="100"/>
          <a:sy n="100" d="100"/>
        </p:scale>
        <p:origin x="1500" y="-846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6972765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2774" y="4403272"/>
            <a:ext cx="1705118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091784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736309"/>
            <a:ext cx="3427835" cy="52687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4761" y="2082303"/>
            <a:ext cx="1084895" cy="99859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189004" y="462378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273323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588343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59054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3222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3177" y="2354108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854742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02788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008604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86695"/>
              </p:ext>
            </p:extLst>
          </p:nvPr>
        </p:nvGraphicFramePr>
        <p:xfrm>
          <a:off x="1033944" y="3751938"/>
          <a:ext cx="5275376" cy="1669011"/>
        </p:xfrm>
        <a:graphic>
          <a:graphicData uri="http://schemas.openxmlformats.org/drawingml/2006/table">
            <a:tbl>
              <a:tblPr firstRow="1" firstCol="1" bandRow="1"/>
              <a:tblGrid>
                <a:gridCol w="746676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129049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 bibliographie : livre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repérer dans le Code Civil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869890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638899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norme,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jurisprudence et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les 4 types de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730495" y="358015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51" y="4829857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295643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92956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68559" y="2804954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</a:t>
            </a:r>
            <a:r>
              <a:rPr lang="fr-FR" sz="1000" dirty="0" smtClean="0">
                <a:latin typeface="Barlow Condensed" panose="00000506000000000000" pitchFamily="50" charset="0"/>
              </a:rPr>
              <a:t>consiste en des </a:t>
            </a:r>
            <a:r>
              <a:rPr lang="fr-FR" sz="1000" b="1" dirty="0">
                <a:latin typeface="Barlow Condensed" panose="00000506000000000000" pitchFamily="50" charset="0"/>
              </a:rPr>
              <a:t>activités interactives obligatoires à réaliser EN LIGNE</a:t>
            </a:r>
            <a:r>
              <a:rPr lang="fr-FR" sz="1000" dirty="0" smtClean="0">
                <a:latin typeface="Barlow Condensed" panose="00000506000000000000" pitchFamily="50" charset="0"/>
              </a:rPr>
              <a:t>. </a:t>
            </a:r>
            <a:r>
              <a:rPr lang="fr-FR" sz="1000" dirty="0" smtClean="0">
                <a:latin typeface="Barlow Condensed" panose="00000506000000000000" pitchFamily="50" charset="0"/>
              </a:rPr>
              <a:t>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621365"/>
            <a:ext cx="133203" cy="11753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774</TotalTime>
  <Words>340</Words>
  <Application>Microsoft Office PowerPoint</Application>
  <PresentationFormat>Format A4 (210 x 297 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124</cp:revision>
  <dcterms:created xsi:type="dcterms:W3CDTF">2019-04-17T07:42:36Z</dcterms:created>
  <dcterms:modified xsi:type="dcterms:W3CDTF">2023-06-20T07:58:57Z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