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99263" cy="9929813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9" autoAdjust="0"/>
    <p:restoredTop sz="94660"/>
  </p:normalViewPr>
  <p:slideViewPr>
    <p:cSldViewPr>
      <p:cViewPr>
        <p:scale>
          <a:sx n="110" d="100"/>
          <a:sy n="110" d="100"/>
        </p:scale>
        <p:origin x="234" y="-210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136" y="2174834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749221"/>
            <a:ext cx="4541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</a:t>
            </a:r>
            <a:r>
              <a:rPr lang="fr-FR" sz="1100" dirty="0" smtClean="0">
                <a:latin typeface="Barlow Condensed" panose="00000506000000000000" pitchFamily="50" charset="0"/>
              </a:rPr>
              <a:t>démarches de recherche et de découvrir les outils pour approfondir et valoriser tes compétences informationnelles. Ce </a:t>
            </a:r>
            <a:r>
              <a:rPr lang="fr-FR" sz="1100" dirty="0">
                <a:latin typeface="Barlow Condensed" panose="00000506000000000000" pitchFamily="50" charset="0"/>
              </a:rPr>
              <a:t>cours </a:t>
            </a:r>
            <a:r>
              <a:rPr lang="fr-FR" sz="1100" dirty="0" smtClean="0">
                <a:latin typeface="Barlow Condensed" panose="00000506000000000000" pitchFamily="50" charset="0"/>
              </a:rPr>
              <a:t>consiste </a:t>
            </a:r>
            <a:r>
              <a:rPr lang="fr-FR" sz="1100" dirty="0">
                <a:latin typeface="Barlow Condensed" panose="00000506000000000000" pitchFamily="50" charset="0"/>
              </a:rPr>
              <a:t>en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des </a:t>
            </a:r>
            <a:r>
              <a:rPr lang="fr-FR" sz="1100" b="1" dirty="0">
                <a:latin typeface="Barlow Condensed" panose="00000506000000000000" pitchFamily="50" charset="0"/>
              </a:rPr>
              <a:t>exercices obligatoires </a:t>
            </a:r>
            <a:r>
              <a:rPr lang="fr-FR" sz="1100" dirty="0">
                <a:latin typeface="Barlow Condensed" panose="00000506000000000000" pitchFamily="50" charset="0"/>
              </a:rPr>
              <a:t>à réaliser en </a:t>
            </a:r>
            <a:r>
              <a:rPr lang="fr-FR" sz="1100" dirty="0" smtClean="0">
                <a:latin typeface="Barlow Condensed" panose="00000506000000000000" pitchFamily="50" charset="0"/>
              </a:rPr>
              <a:t>ligne. 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enseignantes. 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80698" y="2223516"/>
            <a:ext cx="4095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L3 Semestre 5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06839" y="4466700"/>
            <a:ext cx="2143240" cy="402450"/>
          </a:xfrm>
          <a:prstGeom prst="rect">
            <a:avLst/>
          </a:prstGeom>
        </p:spPr>
      </p:pic>
      <p:sp>
        <p:nvSpPr>
          <p:cNvPr id="47" name="Rectangle 46"/>
          <p:cNvSpPr/>
          <p:nvPr/>
        </p:nvSpPr>
        <p:spPr>
          <a:xfrm rot="16200000">
            <a:off x="165173" y="4693727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01424"/>
            <a:ext cx="1327960" cy="1539784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83895" y="7451305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5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58" name="Image 5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1280"/>
              </p:ext>
            </p:extLst>
          </p:nvPr>
        </p:nvGraphicFramePr>
        <p:xfrm>
          <a:off x="1050634" y="3653523"/>
          <a:ext cx="5295695" cy="2086022"/>
        </p:xfrm>
        <a:graphic>
          <a:graphicData uri="http://schemas.openxmlformats.org/drawingml/2006/table">
            <a:tbl>
              <a:tblPr firstRow="1" firstCol="1" bandRow="1"/>
              <a:tblGrid>
                <a:gridCol w="457561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ses méthodes de planification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Citer ses sources dans un écrit universitaire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Mettre en forme un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écrit universitaire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7 - Trouver des documents académiques sur Google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Scholar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2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7 pts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Mettre en place une veille simple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- Choisir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une base de données en fonction du sujet à étudier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10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- Se questionner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sur un sujet non juridique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8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</a:tbl>
          </a:graphicData>
        </a:graphic>
      </p:graphicFrame>
      <p:pic>
        <p:nvPicPr>
          <p:cNvPr id="62" name="Image 6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sp>
        <p:nvSpPr>
          <p:cNvPr id="64" name="Rectangle 63"/>
          <p:cNvSpPr/>
          <p:nvPr/>
        </p:nvSpPr>
        <p:spPr>
          <a:xfrm>
            <a:off x="5368453" y="1646656"/>
            <a:ext cx="65915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à distance</a:t>
            </a:r>
            <a:endParaRPr lang="fr-FR" sz="600" dirty="0"/>
          </a:p>
        </p:txBody>
      </p:sp>
      <p:sp>
        <p:nvSpPr>
          <p:cNvPr id="65" name="Rectangle 64"/>
          <p:cNvSpPr/>
          <p:nvPr/>
        </p:nvSpPr>
        <p:spPr>
          <a:xfrm>
            <a:off x="5978936" y="553062"/>
            <a:ext cx="448948" cy="104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88462" y="497328"/>
            <a:ext cx="401512" cy="216024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93" y="4887300"/>
            <a:ext cx="247226" cy="2806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526</TotalTime>
  <Words>376</Words>
  <Application>Microsoft Office PowerPoint</Application>
  <PresentationFormat>Format A4 (210 x 297 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99</cp:revision>
  <cp:lastPrinted>2021-07-06T14:11:56Z</cp:lastPrinted>
  <dcterms:created xsi:type="dcterms:W3CDTF">2019-04-17T07:42:36Z</dcterms:created>
  <dcterms:modified xsi:type="dcterms:W3CDTF">2023-06-23T12:30:18Z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