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5" autoAdjust="0"/>
    <p:restoredTop sz="94660"/>
  </p:normalViewPr>
  <p:slideViewPr>
    <p:cSldViewPr>
      <p:cViewPr>
        <p:scale>
          <a:sx n="100" d="100"/>
          <a:sy n="100" d="100"/>
        </p:scale>
        <p:origin x="102" y="-1170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7986" y="4501581"/>
            <a:ext cx="2265534" cy="4024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136" y="2174834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594762" y="1813028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595786"/>
            <a:ext cx="45416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démarches de recherche et de découvrir les outils pour approfondir et valoriser tes compétences informationnelles. </a:t>
            </a:r>
            <a:endParaRPr lang="fr-FR" sz="1100" dirty="0" smtClean="0">
              <a:latin typeface="Barlow Condensed" panose="00000506000000000000" pitchFamily="50" charset="0"/>
            </a:endParaRPr>
          </a:p>
          <a:p>
            <a:pPr algn="just"/>
            <a:r>
              <a:rPr lang="fr-FR" sz="1100" dirty="0" smtClean="0">
                <a:latin typeface="Barlow Condensed" panose="00000506000000000000" pitchFamily="50" charset="0"/>
              </a:rPr>
              <a:t>Ce cours consiste en </a:t>
            </a:r>
            <a:r>
              <a:rPr lang="fr-FR" sz="1100" b="1" dirty="0" smtClean="0">
                <a:latin typeface="Barlow Condensed" panose="00000506000000000000" pitchFamily="50" charset="0"/>
              </a:rPr>
              <a:t>2 séances de TD en présentiel</a:t>
            </a:r>
            <a:r>
              <a:rPr lang="fr-FR" sz="1100" dirty="0" smtClean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 smtClean="0">
                <a:latin typeface="Barlow Condensed" panose="00000506000000000000" pitchFamily="50" charset="0"/>
              </a:rPr>
              <a:t>activités interactives et</a:t>
            </a:r>
            <a:r>
              <a:rPr lang="fr-FR" sz="1100" dirty="0" smtClean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obligatoires à réaliser en ligne</a:t>
            </a:r>
            <a:r>
              <a:rPr lang="fr-FR" sz="1100" dirty="0" smtClean="0">
                <a:latin typeface="Barlow Condensed" panose="00000506000000000000" pitchFamily="50" charset="0"/>
              </a:rPr>
              <a:t>. Tout au long de ton parcours, tu bénéficies de </a:t>
            </a:r>
            <a:r>
              <a:rPr lang="fr-FR" sz="1100" b="1" dirty="0" smtClean="0">
                <a:latin typeface="Barlow Condensed" panose="00000506000000000000" pitchFamily="50" charset="0"/>
              </a:rPr>
              <a:t>l’accompagnement</a:t>
            </a:r>
            <a:r>
              <a:rPr lang="fr-FR" sz="1100" dirty="0" smtClean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de tes enseignantes.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58352" y="4778784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0698" y="2125524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6668"/>
              </p:ext>
            </p:extLst>
          </p:nvPr>
        </p:nvGraphicFramePr>
        <p:xfrm>
          <a:off x="1050634" y="3570039"/>
          <a:ext cx="5295695" cy="2265534"/>
        </p:xfrm>
        <a:graphic>
          <a:graphicData uri="http://schemas.openxmlformats.org/drawingml/2006/table">
            <a:tbl>
              <a:tblPr firstRow="1" firstCol="1" bandRow="1"/>
              <a:tblGrid>
                <a:gridCol w="4466598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829097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Trouver des documents académiques sur Google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Scholar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15862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7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juridique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405446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41950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fr-FR" sz="1050" b="0" kern="1200" baseline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639393"/>
                  </a:ext>
                </a:extLst>
              </a:tr>
            </a:tbl>
          </a:graphicData>
        </a:graphic>
      </p:graphicFrame>
      <p:pic>
        <p:nvPicPr>
          <p:cNvPr id="45" name="Image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5406553" y="1646656"/>
            <a:ext cx="5822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</a:t>
            </a:r>
            <a:r>
              <a:rPr lang="fr-FR" sz="600" dirty="0" smtClean="0">
                <a:latin typeface="Barlow Condensed" panose="00000506000000000000" pitchFamily="50" charset="0"/>
              </a:rPr>
              <a:t>hybride</a:t>
            </a:r>
            <a:endParaRPr lang="fr-FR" sz="600" dirty="0"/>
          </a:p>
        </p:txBody>
      </p:sp>
      <p:sp>
        <p:nvSpPr>
          <p:cNvPr id="48" name="Rectangle 47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539</TotalTime>
  <Words>393</Words>
  <Application>Microsoft Office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97</cp:revision>
  <cp:lastPrinted>2021-07-06T14:11:56Z</cp:lastPrinted>
  <dcterms:created xsi:type="dcterms:W3CDTF">2019-04-17T07:42:36Z</dcterms:created>
  <dcterms:modified xsi:type="dcterms:W3CDTF">2023-06-23T12:22:29Z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